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78" r:id="rId2"/>
    <p:sldId id="279" r:id="rId3"/>
    <p:sldId id="280" r:id="rId4"/>
    <p:sldId id="281" r:id="rId5"/>
  </p:sldIdLst>
  <p:sldSz cx="9144000" cy="6858000" type="screen4x3"/>
  <p:notesSz cx="6669088" cy="9928225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777777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2F015-281A-4672-8E1B-584590015F4C}" type="datetimeFigureOut">
              <a:rPr lang="de-DE" smtClean="0"/>
              <a:t>26.11.2012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CEC4E-8316-4B65-BCD0-E30B3E9252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24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89E86-C499-461A-A205-49FF49C82E3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0818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2966F-CDE4-42BE-B9EC-5433A444CD32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529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6050" y="260350"/>
            <a:ext cx="2057400" cy="5689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019800" cy="56896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3654-DFA8-4BBE-8ED7-4C27837BAF8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7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2C712-210F-4A65-B458-415A57504DF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061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5C557-4B4A-4674-BEB3-CF37127475B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3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557338"/>
            <a:ext cx="39909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67225" y="1557338"/>
            <a:ext cx="399256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E56D4-57AF-4BF0-826B-64AFC5D045AF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705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25291-46FE-4C47-BA32-2DBF9828EF0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83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B36BD-EF09-433A-95CF-07037A48FA2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705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8E553-A1E2-4A64-99F3-AA2E0B4AEF18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65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B9C79-D064-4BA9-8E11-445163A1A893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90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24122-0D30-499C-A5C4-E3BE19638026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8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6092825"/>
            <a:ext cx="8820150" cy="765175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675688" y="0"/>
            <a:ext cx="468312" cy="6858000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41" name="Picture 17" descr="Hintergrund Foliengestaltu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964612" cy="663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57338"/>
            <a:ext cx="813593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381750"/>
            <a:ext cx="10541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675" y="6381750"/>
            <a:ext cx="35433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de-A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81750"/>
            <a:ext cx="6477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5B532F-05FF-40D6-AD16-4380A772CA9A}" type="slidenum">
              <a:rPr lang="de-AT"/>
              <a:pPr/>
              <a:t>‹Nr.›</a:t>
            </a:fld>
            <a:endParaRPr lang="de-AT"/>
          </a:p>
        </p:txBody>
      </p:sp>
      <p:pic>
        <p:nvPicPr>
          <p:cNvPr id="1042" name="Picture 18" descr="Schrift für Powerpoint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08725"/>
            <a:ext cx="2233613" cy="2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>
                <a:solidFill>
                  <a:srgbClr val="C00000"/>
                </a:solidFill>
              </a:rPr>
              <a:t>Beispiel – </a:t>
            </a:r>
            <a:r>
              <a:rPr lang="de-AT" b="1" dirty="0" smtClean="0">
                <a:solidFill>
                  <a:srgbClr val="C00000"/>
                </a:solidFill>
              </a:rPr>
              <a:t>S1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5199583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/>
              <a:t>Beseitigen einer Ölspur nach VU</a:t>
            </a:r>
            <a:endParaRPr lang="de-DE" sz="2400" b="1" dirty="0"/>
          </a:p>
        </p:txBody>
      </p:sp>
      <p:pic>
        <p:nvPicPr>
          <p:cNvPr id="9" name="Bild 2" descr="15691_2_show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"/>
          <a:stretch/>
        </p:blipFill>
        <p:spPr bwMode="auto">
          <a:xfrm>
            <a:off x="1763688" y="1556792"/>
            <a:ext cx="5400000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49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Lagedarstellung</a:t>
            </a:r>
          </a:p>
          <a:p>
            <a:pPr lvl="1"/>
            <a:r>
              <a:rPr lang="de-AT" dirty="0" smtClean="0"/>
              <a:t>Einsatzadresse</a:t>
            </a:r>
            <a:r>
              <a:rPr lang="de-AT" dirty="0"/>
              <a:t>: „Ortsname“, Wiener Straße 121</a:t>
            </a:r>
            <a:endParaRPr lang="de-DE" dirty="0"/>
          </a:p>
          <a:p>
            <a:pPr lvl="1"/>
            <a:r>
              <a:rPr lang="de-AT" dirty="0"/>
              <a:t>Verkehrsunfall im Ortsgebiet</a:t>
            </a:r>
            <a:endParaRPr lang="de-DE" dirty="0"/>
          </a:p>
          <a:p>
            <a:pPr lvl="1"/>
            <a:r>
              <a:rPr lang="de-AT" dirty="0"/>
              <a:t>Beschädigung der </a:t>
            </a:r>
            <a:r>
              <a:rPr lang="de-AT" dirty="0" smtClean="0"/>
              <a:t>Ölwanne</a:t>
            </a:r>
          </a:p>
          <a:p>
            <a:pPr lvl="1"/>
            <a:r>
              <a:rPr lang="de-AT" dirty="0" smtClean="0"/>
              <a:t>Fahrzeug </a:t>
            </a:r>
            <a:r>
              <a:rPr lang="de-AT" dirty="0"/>
              <a:t>nicht </a:t>
            </a:r>
            <a:r>
              <a:rPr lang="de-AT" dirty="0" smtClean="0"/>
              <a:t>fahrbereit</a:t>
            </a:r>
          </a:p>
          <a:p>
            <a:pPr lvl="1"/>
            <a:r>
              <a:rPr lang="de-AT" dirty="0" smtClean="0"/>
              <a:t>Motor </a:t>
            </a:r>
            <a:r>
              <a:rPr lang="de-AT" dirty="0"/>
              <a:t>abgestellt, </a:t>
            </a:r>
            <a:endParaRPr lang="de-AT" dirty="0" smtClean="0"/>
          </a:p>
          <a:p>
            <a:pPr lvl="1"/>
            <a:r>
              <a:rPr lang="de-AT" dirty="0" smtClean="0"/>
              <a:t>Polizei </a:t>
            </a:r>
            <a:r>
              <a:rPr lang="de-AT" dirty="0"/>
              <a:t>sichert </a:t>
            </a:r>
            <a:r>
              <a:rPr lang="de-AT" dirty="0" smtClean="0"/>
              <a:t>Unfallstelle</a:t>
            </a:r>
          </a:p>
          <a:p>
            <a:pPr lvl="1"/>
            <a:r>
              <a:rPr lang="de-AT" dirty="0" smtClean="0"/>
              <a:t>Ölaustritt </a:t>
            </a:r>
            <a:r>
              <a:rPr lang="de-AT" dirty="0"/>
              <a:t>unter dem </a:t>
            </a:r>
            <a:r>
              <a:rPr lang="de-AT" dirty="0" smtClean="0"/>
              <a:t>Fahrzeug</a:t>
            </a:r>
          </a:p>
          <a:p>
            <a:pPr lvl="1"/>
            <a:r>
              <a:rPr lang="de-AT" dirty="0" smtClean="0"/>
              <a:t>Lenker </a:t>
            </a:r>
            <a:r>
              <a:rPr lang="de-AT" dirty="0"/>
              <a:t>nicht verletzt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>
              <a:lnSpc>
                <a:spcPct val="90000"/>
              </a:lnSpc>
            </a:pPr>
            <a:endParaRPr lang="de-DE" sz="24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931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Meldebild</a:t>
            </a:r>
          </a:p>
          <a:p>
            <a:pPr lvl="1"/>
            <a:r>
              <a:rPr lang="de-AT" dirty="0"/>
              <a:t>Die Feuerwehr „Ortsname“ wird am 1. April um 22.04 Uhr durch die LWZ zum Schadstoffeinsatz - S1 „Beseitigen einer Ölspur nach VU“ alarmiert: </a:t>
            </a:r>
            <a:endParaRPr lang="de-DE" dirty="0"/>
          </a:p>
          <a:p>
            <a:pPr lvl="2"/>
            <a:r>
              <a:rPr lang="de-AT" dirty="0"/>
              <a:t>„Hier Florian NÖ – Beseitigen einer Ölspur nach Verkehrsunfall (S1) für die Feuerwehr „Ortsname“, in der Wiener Straße 121 ……“</a:t>
            </a:r>
            <a:endParaRPr lang="de-DE" dirty="0"/>
          </a:p>
          <a:p>
            <a:r>
              <a:rPr lang="de-DE" dirty="0" smtClean="0"/>
              <a:t>Alarmstufe</a:t>
            </a:r>
            <a:endParaRPr lang="de-DE" dirty="0" smtClean="0"/>
          </a:p>
          <a:p>
            <a:pPr lvl="1"/>
            <a:r>
              <a:rPr lang="de-AT" dirty="0"/>
              <a:t>In der Alarmstufe S1 wird die örtlich zuständige Feuerwehr „Ortsname“ alarmiert.</a:t>
            </a:r>
            <a:endParaRPr lang="de-DE" dirty="0"/>
          </a:p>
          <a:p>
            <a:pPr lvl="1"/>
            <a:r>
              <a:rPr lang="de-AT" dirty="0"/>
              <a:t>Rettung und Polizei durch die LWZ ebenfalls verständigt.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6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Datum / Uhrzeit</a:t>
            </a:r>
          </a:p>
          <a:p>
            <a:pPr lvl="1"/>
            <a:r>
              <a:rPr lang="de-AT" dirty="0"/>
              <a:t>1. April, 22.04 Uhr</a:t>
            </a:r>
            <a:endParaRPr lang="de-DE" dirty="0"/>
          </a:p>
          <a:p>
            <a:r>
              <a:rPr lang="de-DE" dirty="0" smtClean="0"/>
              <a:t>Witterungsverhältnis</a:t>
            </a:r>
            <a:endParaRPr lang="de-DE" dirty="0" smtClean="0"/>
          </a:p>
          <a:p>
            <a:pPr lvl="1"/>
            <a:r>
              <a:rPr lang="de-AT" dirty="0" smtClean="0"/>
              <a:t>trocken</a:t>
            </a:r>
            <a:endParaRPr lang="de-DE" dirty="0"/>
          </a:p>
          <a:p>
            <a:r>
              <a:rPr lang="de-DE" dirty="0" smtClean="0"/>
              <a:t>Verfügbare </a:t>
            </a:r>
            <a:r>
              <a:rPr lang="de-DE" dirty="0" smtClean="0"/>
              <a:t>Einsatzfahrzeuge</a:t>
            </a:r>
          </a:p>
          <a:p>
            <a:pPr lvl="1"/>
            <a:r>
              <a:rPr lang="de-AT" dirty="0"/>
              <a:t>Feuerwehr „Ortsname“: 1 HLF 2 (1:8), 1 MTF (1:6)</a:t>
            </a:r>
            <a:endParaRPr lang="de-DE" dirty="0"/>
          </a:p>
          <a:p>
            <a:r>
              <a:rPr lang="de-DE" dirty="0" smtClean="0"/>
              <a:t>Verfügbare </a:t>
            </a:r>
            <a:r>
              <a:rPr lang="de-DE" dirty="0" smtClean="0"/>
              <a:t>Feuerwehrmitglieder</a:t>
            </a:r>
          </a:p>
          <a:p>
            <a:pPr lvl="1"/>
            <a:r>
              <a:rPr lang="de-AT" dirty="0" smtClean="0"/>
              <a:t>Insgesamt </a:t>
            </a:r>
            <a:r>
              <a:rPr lang="de-AT" dirty="0"/>
              <a:t>sind </a:t>
            </a:r>
            <a:r>
              <a:rPr lang="de-AT" dirty="0" smtClean="0"/>
              <a:t>17 </a:t>
            </a:r>
            <a:r>
              <a:rPr lang="de-AT" dirty="0"/>
              <a:t>Mitglieder nach der Alarmierung im Feuerwehrhaus anwesend.</a:t>
            </a:r>
            <a:endParaRPr lang="de-DE" dirty="0"/>
          </a:p>
          <a:p>
            <a:pPr lvl="1"/>
            <a:r>
              <a:rPr lang="de-AT" dirty="0"/>
              <a:t>Sie </a:t>
            </a:r>
            <a:r>
              <a:rPr lang="de-AT" dirty="0" smtClean="0"/>
              <a:t>übernehmen </a:t>
            </a:r>
            <a:r>
              <a:rPr lang="de-AT" dirty="0"/>
              <a:t>aufgrund der Einsatzleiterliste die Funktion des „Einsatzleiters“.</a:t>
            </a:r>
            <a:endParaRPr lang="de-DE" dirty="0"/>
          </a:p>
          <a:p>
            <a:pPr lvl="1"/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505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Bildschirmpräsentation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Beispiel – S1</vt:lpstr>
      <vt:lpstr>Ausgangsituation / Rahmenbedingungen</vt:lpstr>
      <vt:lpstr>Ausgangsituation / Rahmenbedingungen</vt:lpstr>
      <vt:lpstr>Ausgangsituation / Rahmenbedingungen</vt:lpstr>
    </vt:vector>
  </TitlesOfParts>
  <Company>Amt der NÖ Landesregierung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FWSG</dc:creator>
  <cp:lastModifiedBy>Hübl Christian (LFK)</cp:lastModifiedBy>
  <cp:revision>54</cp:revision>
  <cp:lastPrinted>2012-11-23T09:11:55Z</cp:lastPrinted>
  <dcterms:created xsi:type="dcterms:W3CDTF">2007-07-17T09:47:22Z</dcterms:created>
  <dcterms:modified xsi:type="dcterms:W3CDTF">2012-11-26T12:50:13Z</dcterms:modified>
</cp:coreProperties>
</file>