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78" r:id="rId2"/>
    <p:sldId id="279" r:id="rId3"/>
    <p:sldId id="280" r:id="rId4"/>
    <p:sldId id="281" r:id="rId5"/>
  </p:sldIdLst>
  <p:sldSz cx="9144000" cy="6858000" type="screen4x3"/>
  <p:notesSz cx="6669088" cy="9928225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777777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2F015-281A-4672-8E1B-584590015F4C}" type="datetimeFigureOut">
              <a:rPr lang="de-DE" smtClean="0"/>
              <a:t>26.11.2012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866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CEC4E-8316-4B65-BCD0-E30B3E9252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24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89E86-C499-461A-A205-49FF49C82E3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0818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2966F-CDE4-42BE-B9EC-5433A444CD32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3529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6050" y="260350"/>
            <a:ext cx="2057400" cy="5689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019800" cy="56896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3654-DFA8-4BBE-8ED7-4C27837BAF8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47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2C712-210F-4A65-B458-415A57504DF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061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5C557-4B4A-4674-BEB3-CF37127475B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535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850" y="1557338"/>
            <a:ext cx="39909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67225" y="1557338"/>
            <a:ext cx="399256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E56D4-57AF-4BF0-826B-64AFC5D045AF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705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25291-46FE-4C47-BA32-2DBF9828EF0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835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B36BD-EF09-433A-95CF-07037A48FA2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705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8E553-A1E2-4A64-99F3-AA2E0B4AEF18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653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B9C79-D064-4BA9-8E11-445163A1A893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290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24122-0D30-499C-A5C4-E3BE19638026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81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0" y="6092825"/>
            <a:ext cx="8820150" cy="765175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8675688" y="0"/>
            <a:ext cx="468312" cy="6858000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041" name="Picture 17" descr="Hintergrund Foliengestaltu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964612" cy="6634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557338"/>
            <a:ext cx="8135938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381750"/>
            <a:ext cx="10541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87675" y="6381750"/>
            <a:ext cx="35433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de-A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81750"/>
            <a:ext cx="6477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5B532F-05FF-40D6-AD16-4380A772CA9A}" type="slidenum">
              <a:rPr lang="de-AT"/>
              <a:pPr/>
              <a:t>‹Nr.›</a:t>
            </a:fld>
            <a:endParaRPr lang="de-AT"/>
          </a:p>
        </p:txBody>
      </p:sp>
      <p:pic>
        <p:nvPicPr>
          <p:cNvPr id="1042" name="Picture 18" descr="Schrift für Powerpoint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308725"/>
            <a:ext cx="2233613" cy="2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b="1" dirty="0" smtClean="0">
                <a:solidFill>
                  <a:srgbClr val="C00000"/>
                </a:solidFill>
              </a:rPr>
              <a:t>Beispiel – B2</a:t>
            </a:r>
            <a:endParaRPr lang="de-DE" b="1" dirty="0">
              <a:solidFill>
                <a:srgbClr val="C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0" y="5199583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/>
              <a:t>Brand einer Gartenhütte</a:t>
            </a:r>
            <a:endParaRPr lang="de-DE" sz="2400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3688" y="1413176"/>
            <a:ext cx="5400001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249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Lagedarstellung</a:t>
            </a:r>
          </a:p>
          <a:p>
            <a:pPr lvl="1">
              <a:lnSpc>
                <a:spcPct val="90000"/>
              </a:lnSpc>
            </a:pPr>
            <a:r>
              <a:rPr lang="de-AT" sz="2400" dirty="0"/>
              <a:t>Einsatzadresse: </a:t>
            </a:r>
            <a:r>
              <a:rPr lang="de-AT" sz="2400" dirty="0" smtClean="0"/>
              <a:t>„Ortsname“, </a:t>
            </a:r>
            <a:r>
              <a:rPr lang="de-AT" sz="2400" dirty="0"/>
              <a:t>Hauptstraße 12</a:t>
            </a:r>
            <a:endParaRPr lang="de-DE" sz="2400" dirty="0"/>
          </a:p>
          <a:p>
            <a:pPr lvl="1">
              <a:lnSpc>
                <a:spcPct val="90000"/>
              </a:lnSpc>
            </a:pPr>
            <a:r>
              <a:rPr lang="de-AT" sz="2400" dirty="0"/>
              <a:t>Brand einer Gartenhütte</a:t>
            </a:r>
            <a:endParaRPr lang="de-DE" sz="2400" dirty="0"/>
          </a:p>
          <a:p>
            <a:pPr lvl="1">
              <a:lnSpc>
                <a:spcPct val="90000"/>
              </a:lnSpc>
            </a:pPr>
            <a:r>
              <a:rPr lang="de-AT" sz="2400" dirty="0"/>
              <a:t>Besitzer ist anwesend und gibt Auskunft, dass sich keine Personen in der Hütte befinden</a:t>
            </a:r>
            <a:endParaRPr lang="de-DE" sz="2400" dirty="0"/>
          </a:p>
          <a:p>
            <a:pPr lvl="1">
              <a:lnSpc>
                <a:spcPct val="90000"/>
              </a:lnSpc>
            </a:pPr>
            <a:r>
              <a:rPr lang="de-AT" sz="2400" dirty="0"/>
              <a:t>Die Gartenhütte grenzt unmittelbar an </a:t>
            </a:r>
            <a:r>
              <a:rPr lang="de-AT" sz="2400" dirty="0" smtClean="0"/>
              <a:t>eine Wohnhaus</a:t>
            </a:r>
          </a:p>
          <a:p>
            <a:pPr lvl="1">
              <a:lnSpc>
                <a:spcPct val="90000"/>
              </a:lnSpc>
            </a:pPr>
            <a:r>
              <a:rPr lang="de-AT" sz="2400" dirty="0" smtClean="0"/>
              <a:t>Wasserentnahmestelle</a:t>
            </a:r>
            <a:r>
              <a:rPr lang="de-AT" sz="2400" dirty="0"/>
              <a:t>: 1 Überflurhydrant ca. 150m entfernt (vor Haus Hauptstraße 2)</a:t>
            </a:r>
            <a:endParaRPr lang="de-DE" sz="2400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931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Meldebild</a:t>
            </a:r>
          </a:p>
          <a:p>
            <a:pPr lvl="1"/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Die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Feuerwehr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„Ortsname“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wird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 20. August um 21.55 Uhr durch die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LWZ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zu einem Brandeinsatz – B2 „Brand einer Gartenhütte“ alarmiert: </a:t>
            </a:r>
            <a:endParaRPr lang="de-D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2"/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„Hier Florian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NÖ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Brandeinsatz (B2) in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„Ortsname“,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Hauptstraße 12, Brand einer Gartenhütte ……“</a:t>
            </a:r>
            <a:endParaRPr lang="de-D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dirty="0" smtClean="0"/>
              <a:t>Alarmstufe</a:t>
            </a:r>
          </a:p>
          <a:p>
            <a:pPr lvl="1"/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der Alarmstufe B2 wird die örtlich zuständige Feuerwehr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„Ortsname“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alarmiert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de-D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Nachbarfeuerwehr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„Ortsname 2“ (ein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Fahrzeug: HLF1) wird ebenfalls in der Alarmstufe B2 mitalarmiert.</a:t>
            </a:r>
            <a:endParaRPr lang="de-D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Rettung und Polizei durch die 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LWZ </a:t>
            </a:r>
            <a:r>
              <a:rPr lang="de-A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ebenfalls verständigt</a:t>
            </a:r>
            <a:r>
              <a:rPr lang="de-A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168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Datum / Uhrzeit</a:t>
            </a:r>
          </a:p>
          <a:p>
            <a:pPr lvl="1"/>
            <a:r>
              <a:rPr lang="de-DE" dirty="0" smtClean="0"/>
              <a:t>22. August, 21:55 Uhr</a:t>
            </a:r>
          </a:p>
          <a:p>
            <a:r>
              <a:rPr lang="de-DE" dirty="0" smtClean="0"/>
              <a:t>Witterungsverhältnis</a:t>
            </a:r>
          </a:p>
          <a:p>
            <a:pPr lvl="1"/>
            <a:r>
              <a:rPr lang="de-DE" dirty="0" smtClean="0"/>
              <a:t>schwüler, windiger Sommertag</a:t>
            </a:r>
          </a:p>
          <a:p>
            <a:r>
              <a:rPr lang="de-DE" dirty="0" smtClean="0"/>
              <a:t>Verfügbare Einsatzfahrzeuge</a:t>
            </a:r>
          </a:p>
          <a:p>
            <a:pPr lvl="1"/>
            <a:r>
              <a:rPr lang="de-DE" dirty="0" smtClean="0"/>
              <a:t>Feuerwehr </a:t>
            </a:r>
            <a:r>
              <a:rPr lang="de-DE" smtClean="0"/>
              <a:t>„Ortsname“: </a:t>
            </a:r>
            <a:r>
              <a:rPr lang="de-DE" dirty="0" smtClean="0"/>
              <a:t>1 HLF 2 (1:8), 1 HLF 1 (1:8)</a:t>
            </a:r>
          </a:p>
          <a:p>
            <a:r>
              <a:rPr lang="de-DE" dirty="0" smtClean="0"/>
              <a:t>Verfügbare Feuerwehrmitglieder</a:t>
            </a:r>
          </a:p>
          <a:p>
            <a:pPr lvl="1"/>
            <a:r>
              <a:rPr lang="de-DE" dirty="0" smtClean="0"/>
              <a:t>Insgesamt sind 18 Mitglieder nach der Alarmierung im Feuerwehrhaus anwesend.</a:t>
            </a:r>
          </a:p>
          <a:p>
            <a:pPr lvl="1"/>
            <a:r>
              <a:rPr lang="de-DE" dirty="0" smtClean="0"/>
              <a:t>Sie übernehmen aufgrund der Einsatzleiterliste die Funktion des „Einsatzleiters“.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505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Bildschirmpräsentation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Standarddesign</vt:lpstr>
      <vt:lpstr>Beispiel – B2</vt:lpstr>
      <vt:lpstr>Ausgangsituation / Rahmenbedingungen</vt:lpstr>
      <vt:lpstr>Ausgangsituation / Rahmenbedingungen</vt:lpstr>
      <vt:lpstr>Ausgangsituation / Rahmenbedingungen</vt:lpstr>
    </vt:vector>
  </TitlesOfParts>
  <Company>Amt der NÖ Landesregierung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FWSG</dc:creator>
  <cp:lastModifiedBy>Hübl Christian (LFK)</cp:lastModifiedBy>
  <cp:revision>51</cp:revision>
  <cp:lastPrinted>2012-11-23T09:11:55Z</cp:lastPrinted>
  <dcterms:created xsi:type="dcterms:W3CDTF">2007-07-17T09:47:22Z</dcterms:created>
  <dcterms:modified xsi:type="dcterms:W3CDTF">2012-11-26T12:42:53Z</dcterms:modified>
</cp:coreProperties>
</file>